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5/22/2020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7998328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Boop</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Seated in chair with back against chair. Hands flat on knees.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unloaded on table, trigger guard on a mark. First magazine to be used for stage placed on table on other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B00148F-573F-4AD6-B2B8-B3AA3627072F}"/>
              </a:ext>
            </a:extLst>
          </p:cNvPr>
          <p:cNvPicPr>
            <a:picLocks noChangeAspect="1"/>
          </p:cNvPicPr>
          <p:nvPr/>
        </p:nvPicPr>
        <p:blipFill>
          <a:blip r:embed="rId5"/>
          <a:stretch>
            <a:fillRect/>
          </a:stretch>
        </p:blipFill>
        <p:spPr>
          <a:xfrm>
            <a:off x="180474" y="3478008"/>
            <a:ext cx="7025777" cy="51561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693319"/>
          </a:xfrm>
          <a:prstGeom prst="rect">
            <a:avLst/>
          </a:prstGeom>
          <a:noFill/>
        </p:spPr>
        <p:txBody>
          <a:bodyPr wrap="square" rtlCol="0">
            <a:spAutoFit/>
          </a:bodyPr>
          <a:lstStyle/>
          <a:p>
            <a:pPr algn="ctr"/>
            <a:r>
              <a:rPr lang="en-US" b="1" dirty="0" err="1"/>
              <a:t>Boop</a:t>
            </a:r>
            <a:endParaRPr lang="en-US" b="1" dirty="0"/>
          </a:p>
          <a:p>
            <a:pPr algn="ctr"/>
            <a:r>
              <a:rPr lang="en-US" b="1" dirty="0"/>
              <a:t>Written Stage Briefing</a:t>
            </a:r>
          </a:p>
          <a:p>
            <a:r>
              <a:rPr lang="en-US" dirty="0" err="1"/>
              <a:t>Boop</a:t>
            </a:r>
            <a:r>
              <a:rPr lang="en-US" dirty="0"/>
              <a:t> is a 24 round, 120 point, Comstock field course. There are eleven USPSA targets and two colt poppers. The best two hits on paper will score, and steel must fall to score. The start signal is audible.</a:t>
            </a:r>
          </a:p>
          <a:p>
            <a:endParaRPr lang="en-US" dirty="0"/>
          </a:p>
          <a:p>
            <a:r>
              <a:rPr lang="en-US" dirty="0"/>
              <a:t>Start position is seated in chair, back against chair. Hands flat on knees. Firearm is unloaded with trigger guard on mark. First magazine to be used in stage is placed on other mark.</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184</Words>
  <Application>Microsoft Office PowerPoint</Application>
  <PresentationFormat>Custom</PresentationFormat>
  <Paragraphs>19</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2020-05-22T15:16:05Z</dcterms:modified>
  <cp:category>Shooting</cp:category>
</cp:coreProperties>
</file>